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F437FA-6529-4358-80CD-A9895AD99CD1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0DB56E-63D5-4889-BEBE-B7D582E868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458200" cy="122237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        </a:t>
            </a:r>
            <a:r>
              <a:rPr lang="ru-RU" sz="9600" b="1" i="1" dirty="0" smtClean="0">
                <a:solidFill>
                  <a:srgbClr val="FF0000"/>
                </a:solidFill>
                <a:cs typeface="Vijaya" panose="020B0604020202020204" pitchFamily="34" charset="0"/>
              </a:rPr>
              <a:t>Фото </a:t>
            </a:r>
            <a:br>
              <a:rPr lang="ru-RU" sz="9600" b="1" i="1" dirty="0" smtClean="0">
                <a:solidFill>
                  <a:srgbClr val="FF0000"/>
                </a:solidFill>
                <a:cs typeface="Vijaya" panose="020B0604020202020204" pitchFamily="34" charset="0"/>
              </a:rPr>
            </a:br>
            <a:r>
              <a:rPr lang="ru-RU" sz="9600" b="1" i="1" dirty="0" smtClean="0">
                <a:solidFill>
                  <a:srgbClr val="FF0000"/>
                </a:solidFill>
                <a:cs typeface="Vijaya" panose="020B0604020202020204" pitchFamily="34" charset="0"/>
              </a:rPr>
              <a:t>   мясорубки</a:t>
            </a:r>
            <a:endParaRPr lang="ru-RU" sz="9600" b="1" i="1" dirty="0">
              <a:solidFill>
                <a:srgbClr val="FF0000"/>
              </a:solidFill>
              <a:cs typeface="Vijay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9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Фото мясорубки\P22802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ндр\Desktop\Фото мясорубки\P22802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андр\Desktop\Фото мясорубки\P22802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андр\Desktop\Фото мясорубки\P22802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ндр\Desktop\Фото мясорубки\P22802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ндр\Desktop\Фото мясорубки\P22802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лександр\Desktop\Фото мясорубки\P22802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лександр\Desktop\Фото мясорубки\P22802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лександр\Desktop\Фото мясорубки\P2280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лександр\Desktop\Фото мясорубки\P22802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Фото мясорубки\P22802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лександр\Desktop\Фото мясорубки\P22802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лександр\Desktop\Фото мясорубки\P22802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лександр\Desktop\Фото мясорубки\P22802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9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Фото мясорубки\P22802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Фото мясорубки\P22802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Фото мясорубки\P22802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Фото мясорубки\P22802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Фото мясорубки\P22802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esktop\Фото мясорубки\P22802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Фото мясорубки\P22802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26">
        <p14:prism/>
      </p:transition>
    </mc:Choice>
    <mc:Fallback xmlns="">
      <p:transition spd="slow" advTm="3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2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      Фото     мясорубки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    мясорубки</dc:title>
  <dc:creator>Александр</dc:creator>
  <cp:lastModifiedBy>Александр</cp:lastModifiedBy>
  <cp:revision>4</cp:revision>
  <dcterms:created xsi:type="dcterms:W3CDTF">2014-01-12T09:14:08Z</dcterms:created>
  <dcterms:modified xsi:type="dcterms:W3CDTF">2014-02-25T06:44:08Z</dcterms:modified>
</cp:coreProperties>
</file>